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764C"/>
    <a:srgbClr val="871BEA"/>
    <a:srgbClr val="AD00EA"/>
    <a:srgbClr val="007BEC"/>
    <a:srgbClr val="434CEB"/>
    <a:srgbClr val="5043EB"/>
    <a:srgbClr val="C70B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5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7F327-580F-4DE6-8B70-5EBACCDA6A48}" type="datetimeFigureOut">
              <a:rPr lang="en-IN" smtClean="0"/>
              <a:t>02-03-2024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0D2E2-FC5F-4A9E-B5B4-5DAF4D6B7B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3039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C629-EC42-41B5-9E9C-FDC67F9B50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1FD9B5-D937-4B26-A4C8-926411C692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8111A-D34C-4F6A-9A8C-65EBA6B2F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4864D-0E3D-4D8B-86CF-8D70D03C7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A830-FB96-4158-A14B-A5BB84F04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9005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2677-A62D-41AB-9AE2-938A7EFD0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9EDBF2-DE5D-4411-8AE5-5F3665514C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F88E0-D560-4846-ABD9-E8AB9D1F7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35DB3-9066-4584-8567-430AC3D3B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50ACE-3C01-41B2-A019-FA4B655DF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5079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A6D7B9-CB41-4C0A-A56B-9E7864FDD5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BFC80D-9B1F-425C-BB93-87BBD723BA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C8F29-31F1-4F1B-AFBF-99C9FF874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D6C6A-0C95-424B-97BC-05D0FA34B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F103D-8C65-402E-9047-A11357BA1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215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B3100-A51C-4B58-B752-900DCD16F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60E95-EBD1-4830-9498-D899EBDE4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CDBF9-C192-48BE-AFF9-1013CB206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BB1BC-4C71-412F-92BB-5D9015766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362C5-E642-438C-B3C3-FF5C74813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2301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EF4F1-1037-494D-9411-B2A1FE49A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1A8A3-FFE0-428B-B39F-FB9E178FB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A4EB2-8C81-45B7-B219-536B7526A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692C17-C9E1-4E80-853C-56693103A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FEE34-B1DA-407B-AD2D-255EF1B6A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084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A095B-0FEF-4F83-8263-F04169186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8D718-9619-4B4D-B48D-E48F5B5698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4235A-9716-4688-A275-98DC23550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C59374-8030-44EB-9991-85226F349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866CAB-E729-4C07-ABF6-6EC0BC6E9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24DCA8-EB1D-4591-908C-1C27F2642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5846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0742B-E2DB-40CA-A6A8-7B33EE085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EA8C75-BD62-4366-8972-1A48AF400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D254D-874B-4F9C-B6E1-2B0C4B097C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25BFA6-31C8-4424-8A17-7B31973AFE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FD9B77-E4C4-4956-B792-E722CEB2EF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6859BB-AE39-4999-9B69-DCB3C33F0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6EF258-FE9C-4634-8371-2B36502D9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3E85E4-337F-4019-9551-7A528329C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8366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C813C-DF21-4C0E-A85C-89DDFA850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C4B9FB-F228-4427-AA40-08F35B894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17AB16-1999-484D-9A18-B523E2BA1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EFC239-560C-478C-BF11-7EB52A0A3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950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4AEE2B-C540-4C5D-95D4-B5324ED69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B493ED-A47D-4826-8BB4-162A38657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974EB-3D68-499E-B137-F8231EFEC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7393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066AB-133C-4080-AF21-B1569A14A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CF4E6-63E8-4C6E-8ECE-08474ABCCA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26744F-3EA2-47E7-B457-81BE0520F1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4A4B02-831A-4008-BDEE-73C9298AB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3AC79-D580-4D89-BF9F-43BEA301B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CBA47-1991-4435-B788-B74D5F120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4557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4F4F6-2612-40D3-A1A0-0DC9BF87E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A60C15-7575-4A60-BCE9-2288FF9331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6CB19B-7DD6-4A62-A408-0E87E6D46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41713C-02CF-466C-B50B-D728FFAA4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60EC3-B65F-4C77-8ADA-2B6F3A071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3034B-BFAA-4C82-88C7-F7FC105E9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4211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6D2C12-8474-474C-82F6-FDDCAACF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E5DA8-803F-4661-999C-81617D27A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F200A-88EA-49A6-BBAC-5B41EA2707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5C4A4-C2F7-46A4-BDB0-E593C0282A92}" type="datetimeFigureOut">
              <a:rPr lang="en-IN" smtClean="0"/>
              <a:t>01-03-2024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DABDC-F16B-443A-873E-F9A264E007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4FDD3F-70B4-4309-AA37-87986D93E7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7C2F3-DC5B-4A02-860C-541CB74916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9900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6.png"/><Relationship Id="rId7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6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9094156-F1E6-44DE-918B-758801232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49" y="1308296"/>
            <a:ext cx="4762500" cy="3076575"/>
          </a:xfrm>
          <a:prstGeom prst="rect">
            <a:avLst/>
          </a:prstGeom>
          <a:noFill/>
          <a:effectLst>
            <a:glow rad="190500">
              <a:schemeClr val="accent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0BDCB30-BC65-5658-7C55-4CFCED4C8A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24" y="4943475"/>
            <a:ext cx="3886200" cy="2400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9692A3-2508-2F09-2385-904D70A314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680" y="4384871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302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6ACE9-E584-5830-F7ED-F9B2C1D13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254ED85C-C5DF-2963-05E7-B77B6C246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771" y="-1"/>
            <a:ext cx="1476229" cy="1153551"/>
          </a:xfrm>
          <a:prstGeom prst="rect">
            <a:avLst/>
          </a:prstGeom>
          <a:noFill/>
          <a:effectLst>
            <a:glow rad="190500">
              <a:schemeClr val="accent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4566E41-119B-B3D2-BADB-F7FB74DF4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219" y="-693853"/>
            <a:ext cx="2114550" cy="25412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048A6D-3C75-C68E-4DEC-BFD4794DC319}"/>
              </a:ext>
            </a:extLst>
          </p:cNvPr>
          <p:cNvSpPr txBox="1"/>
          <p:nvPr/>
        </p:nvSpPr>
        <p:spPr>
          <a:xfrm>
            <a:off x="2300795" y="2712971"/>
            <a:ext cx="73950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9600" dirty="0">
                <a:solidFill>
                  <a:schemeClr val="bg1"/>
                </a:solidFill>
                <a:latin typeface="Rage Italic" panose="03070502040507070304" pitchFamily="66" charset="0"/>
              </a:rPr>
              <a:t>Thank you</a:t>
            </a:r>
            <a:endParaRPr lang="en-IN" sz="9600" dirty="0">
              <a:solidFill>
                <a:schemeClr val="bg1"/>
              </a:solidFill>
              <a:latin typeface="Rage Italic" panose="03070502040507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723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E3E15710-3FA4-4828-A90F-D11871CBE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771" y="-1"/>
            <a:ext cx="1476229" cy="1153551"/>
          </a:xfrm>
          <a:prstGeom prst="rect">
            <a:avLst/>
          </a:prstGeom>
          <a:noFill/>
          <a:effectLst>
            <a:glow rad="190500">
              <a:schemeClr val="accent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1D882233-9669-4A3A-96A9-A4B0C76D2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348" y="1609286"/>
            <a:ext cx="6739304" cy="3553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1FB9742-5883-9F4C-59EB-AB08BB0824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975" y="-671578"/>
            <a:ext cx="2114550" cy="25412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4400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E3E15710-3FA4-4828-A90F-D11871CBE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771" y="-1"/>
            <a:ext cx="1476229" cy="1153551"/>
          </a:xfrm>
          <a:prstGeom prst="rect">
            <a:avLst/>
          </a:prstGeom>
          <a:noFill/>
          <a:effectLst>
            <a:glow rad="190500">
              <a:schemeClr val="accent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565F47A-3C3F-4BE0-83D9-1A50779B5F51}"/>
              </a:ext>
            </a:extLst>
          </p:cNvPr>
          <p:cNvSpPr txBox="1"/>
          <p:nvPr/>
        </p:nvSpPr>
        <p:spPr>
          <a:xfrm>
            <a:off x="2514348" y="281679"/>
            <a:ext cx="6049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</a:rPr>
              <a:t>CHALLENGES</a:t>
            </a:r>
            <a:endParaRPr lang="en-IN" sz="32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27A658-FDCE-4EAF-B023-A5154FA4FFDF}"/>
              </a:ext>
            </a:extLst>
          </p:cNvPr>
          <p:cNvSpPr txBox="1"/>
          <p:nvPr/>
        </p:nvSpPr>
        <p:spPr>
          <a:xfrm>
            <a:off x="0" y="1348800"/>
            <a:ext cx="12192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 Management</a:t>
            </a:r>
            <a:r>
              <a:rPr lang="en-US" sz="3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Juggling classes, studying, assignments, and other commitments often leads to difficulties in managing time effectively.</a:t>
            </a:r>
          </a:p>
          <a:p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Procrastination</a:t>
            </a:r>
            <a:r>
              <a:rPr lang="en-US" sz="3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Putting off tasks until the last minute can create stress and hinder academic performance.</a:t>
            </a:r>
          </a:p>
          <a:p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Errands and Chores</a:t>
            </a:r>
            <a:r>
              <a:rPr lang="en-US" sz="3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Completing everyday tasks like grocery shopping, laundry, or cleaning can take valuable time away from studies.</a:t>
            </a:r>
          </a:p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sz="32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b="0" i="0" dirty="0">
              <a:solidFill>
                <a:srgbClr val="1F1F1F"/>
              </a:solidFill>
              <a:effectLst/>
              <a:latin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00EFAC-0BB9-FC50-CFCC-E01A0DAA20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3652"/>
            <a:ext cx="2114550" cy="25412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012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E3E15710-3FA4-4828-A90F-D11871CBE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771" y="-1"/>
            <a:ext cx="1476229" cy="1153551"/>
          </a:xfrm>
          <a:prstGeom prst="rect">
            <a:avLst/>
          </a:prstGeom>
          <a:noFill/>
          <a:effectLst>
            <a:glow rad="190500">
              <a:schemeClr val="accent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F328B0-B13C-405D-AC54-545142BDCE6D}"/>
              </a:ext>
            </a:extLst>
          </p:cNvPr>
          <p:cNvSpPr txBox="1"/>
          <p:nvPr/>
        </p:nvSpPr>
        <p:spPr>
          <a:xfrm>
            <a:off x="2586975" y="328846"/>
            <a:ext cx="63084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</a:rPr>
              <a:t>OUTCOME</a:t>
            </a:r>
            <a:endParaRPr lang="en-IN" sz="3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ECBBE9-5A71-4D51-ACD7-68798B72AF01}"/>
              </a:ext>
            </a:extLst>
          </p:cNvPr>
          <p:cNvSpPr txBox="1"/>
          <p:nvPr/>
        </p:nvSpPr>
        <p:spPr>
          <a:xfrm>
            <a:off x="71022" y="1384370"/>
            <a:ext cx="121920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Increased student productivity</a:t>
            </a:r>
            <a:r>
              <a:rPr lang="en-US" sz="3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By providing a platform to delegate tasks in various categories , students can free up time for studying, extracurricular activities, or personal well-being.</a:t>
            </a:r>
            <a:endParaRPr lang="en-IN" sz="32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3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→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time management</a:t>
            </a:r>
            <a:r>
              <a:rPr lang="en-US" sz="3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Categorizing tasks and adding specific details helps students stay organized and prioritize their responsibilities efficiently.</a:t>
            </a:r>
          </a:p>
          <a:p>
            <a:endParaRPr lang="en-US" sz="32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sz="3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Reduced stress and anxiety</a:t>
            </a:r>
            <a:r>
              <a:rPr lang="en-US" sz="32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Distributing tasks and receiving help can alleviate the pressure and workload often faced by students.</a:t>
            </a:r>
          </a:p>
          <a:p>
            <a:endParaRPr lang="en-US" sz="32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b="0" i="0" dirty="0">
              <a:solidFill>
                <a:srgbClr val="1F1F1F"/>
              </a:solidFill>
              <a:effectLst/>
              <a:latin typeface="Google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ECE7A4-9251-31BE-19CB-1277161535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908" y="-618614"/>
            <a:ext cx="2114550" cy="25412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9368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E3E15710-3FA4-4828-A90F-D11871CBE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771" y="-1"/>
            <a:ext cx="1476229" cy="1153551"/>
          </a:xfrm>
          <a:prstGeom prst="rect">
            <a:avLst/>
          </a:prstGeom>
          <a:noFill/>
          <a:effectLst>
            <a:glow rad="190500">
              <a:schemeClr val="accent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B1757F-3548-4A38-8807-EF63A17644B0}"/>
              </a:ext>
            </a:extLst>
          </p:cNvPr>
          <p:cNvSpPr txBox="1"/>
          <p:nvPr/>
        </p:nvSpPr>
        <p:spPr>
          <a:xfrm>
            <a:off x="2941775" y="253608"/>
            <a:ext cx="63084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</a:rPr>
              <a:t>OUR INNOVATION</a:t>
            </a:r>
            <a:endParaRPr lang="en-IN" sz="3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D94EE7-B5A1-4397-A3D4-6FC10F000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04" y="1265582"/>
            <a:ext cx="1857375" cy="4572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2132AC-6012-A6A4-7F75-A4DB601ED6FD}"/>
              </a:ext>
            </a:extLst>
          </p:cNvPr>
          <p:cNvCxnSpPr>
            <a:cxnSpLocks/>
          </p:cNvCxnSpPr>
          <p:nvPr/>
        </p:nvCxnSpPr>
        <p:spPr>
          <a:xfrm>
            <a:off x="1179491" y="1722782"/>
            <a:ext cx="0" cy="68306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535FA2F-386B-AD81-56E6-4B656F2B896C}"/>
              </a:ext>
            </a:extLst>
          </p:cNvPr>
          <p:cNvSpPr/>
          <p:nvPr/>
        </p:nvSpPr>
        <p:spPr>
          <a:xfrm>
            <a:off x="250804" y="2405849"/>
            <a:ext cx="1857375" cy="3906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Add  T</a:t>
            </a:r>
            <a:r>
              <a:rPr lang="en-IN" dirty="0">
                <a:solidFill>
                  <a:schemeClr val="bg1"/>
                </a:solidFill>
              </a:rPr>
              <a:t>ask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98A2563-8279-5618-1B44-C0282AD1C6B9}"/>
              </a:ext>
            </a:extLst>
          </p:cNvPr>
          <p:cNvCxnSpPr>
            <a:cxnSpLocks/>
          </p:cNvCxnSpPr>
          <p:nvPr/>
        </p:nvCxnSpPr>
        <p:spPr>
          <a:xfrm>
            <a:off x="1179491" y="2796466"/>
            <a:ext cx="0" cy="68306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6357337-8FE5-BBC2-AB7A-96ACC0A2F809}"/>
              </a:ext>
            </a:extLst>
          </p:cNvPr>
          <p:cNvSpPr/>
          <p:nvPr/>
        </p:nvSpPr>
        <p:spPr>
          <a:xfrm>
            <a:off x="250803" y="3479533"/>
            <a:ext cx="1857375" cy="3906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Description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E15F7A3-0D94-DD77-9F5B-6DF058DE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041" y="1191457"/>
            <a:ext cx="3082967" cy="504949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1B3F3B3-B57C-40BE-9E99-C852AE05E0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003" y="1191457"/>
            <a:ext cx="2662165" cy="2819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0021FE2-C29D-42F8-0405-84553D49BE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9163" y="1153550"/>
            <a:ext cx="2693216" cy="37634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1470118-B5E8-FB65-A51F-0161241D86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975" y="-671578"/>
            <a:ext cx="2114550" cy="25412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82459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E3E15710-3FA4-4828-A90F-D11871CBE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9521" y="0"/>
            <a:ext cx="1476229" cy="1153551"/>
          </a:xfrm>
          <a:prstGeom prst="rect">
            <a:avLst/>
          </a:prstGeom>
          <a:noFill/>
          <a:effectLst>
            <a:glow rad="190500">
              <a:schemeClr val="accent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8182343-0AE4-F903-04A7-D8820F7D19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975" y="-671578"/>
            <a:ext cx="2114550" cy="25412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88E0DE-090D-428A-60F0-21103D5192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72" y="798990"/>
            <a:ext cx="2438580" cy="2430451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C3DB62-B969-DA98-C1F0-CD4A17F896AD}"/>
              </a:ext>
            </a:extLst>
          </p:cNvPr>
          <p:cNvCxnSpPr>
            <a:cxnSpLocks/>
          </p:cNvCxnSpPr>
          <p:nvPr/>
        </p:nvCxnSpPr>
        <p:spPr>
          <a:xfrm flipV="1">
            <a:off x="2476870" y="2014215"/>
            <a:ext cx="1180730" cy="10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F32F99F-D1B6-880C-ABD6-C9A47C8B41DF}"/>
              </a:ext>
            </a:extLst>
          </p:cNvPr>
          <p:cNvSpPr txBox="1"/>
          <p:nvPr/>
        </p:nvSpPr>
        <p:spPr>
          <a:xfrm>
            <a:off x="2344285" y="1230447"/>
            <a:ext cx="1476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Use student tasker</a:t>
            </a:r>
            <a:endParaRPr lang="en-IN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280E9BD-9BA7-9C9D-C6B4-6EB1D94B5D83}"/>
              </a:ext>
            </a:extLst>
          </p:cNvPr>
          <p:cNvSpPr/>
          <p:nvPr/>
        </p:nvSpPr>
        <p:spPr>
          <a:xfrm>
            <a:off x="3774023" y="1230447"/>
            <a:ext cx="1783398" cy="1637040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71488E-3623-F2B6-351A-3A5C1A980708}"/>
              </a:ext>
            </a:extLst>
          </p:cNvPr>
          <p:cNvSpPr txBox="1"/>
          <p:nvPr/>
        </p:nvSpPr>
        <p:spPr>
          <a:xfrm>
            <a:off x="3986270" y="1307391"/>
            <a:ext cx="19057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Connect student tasker</a:t>
            </a:r>
            <a:endParaRPr lang="en-IN" sz="10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4C374A5-40CE-4E9D-17F1-918E4F804B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023" y="1553612"/>
            <a:ext cx="1783398" cy="130879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343F4B8-CBF5-6BCF-5A7F-46C7085A1C9E}"/>
              </a:ext>
            </a:extLst>
          </p:cNvPr>
          <p:cNvCxnSpPr>
            <a:cxnSpLocks/>
          </p:cNvCxnSpPr>
          <p:nvPr/>
        </p:nvCxnSpPr>
        <p:spPr>
          <a:xfrm>
            <a:off x="5673844" y="2040553"/>
            <a:ext cx="1570335" cy="84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C094A99-4483-C301-A902-D0E1FDDC3D8D}"/>
              </a:ext>
            </a:extLst>
          </p:cNvPr>
          <p:cNvSpPr txBox="1"/>
          <p:nvPr/>
        </p:nvSpPr>
        <p:spPr>
          <a:xfrm>
            <a:off x="5673844" y="1409042"/>
            <a:ext cx="14232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Add category</a:t>
            </a:r>
          </a:p>
          <a:p>
            <a:r>
              <a:rPr lang="en-GB" dirty="0"/>
              <a:t> and task</a:t>
            </a:r>
            <a:endParaRPr lang="en-IN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CB51194-1858-97C9-0930-B4986EE4B7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179" y="1210998"/>
            <a:ext cx="4257930" cy="13087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3D7D2B7-7ECF-3C87-DEB2-B8C52231448D}"/>
              </a:ext>
            </a:extLst>
          </p:cNvPr>
          <p:cNvCxnSpPr>
            <a:cxnSpLocks/>
          </p:cNvCxnSpPr>
          <p:nvPr/>
        </p:nvCxnSpPr>
        <p:spPr>
          <a:xfrm flipH="1">
            <a:off x="8804201" y="4800860"/>
            <a:ext cx="144787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4DE7B1C-D4D9-67FC-6CC1-64EA7AD03ACB}"/>
              </a:ext>
            </a:extLst>
          </p:cNvPr>
          <p:cNvCxnSpPr>
            <a:cxnSpLocks/>
          </p:cNvCxnSpPr>
          <p:nvPr/>
        </p:nvCxnSpPr>
        <p:spPr>
          <a:xfrm>
            <a:off x="10239521" y="2689934"/>
            <a:ext cx="12557" cy="2110926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6C1A6F07-36FD-833F-46E3-94D70796C9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878" y="3664682"/>
            <a:ext cx="1654634" cy="249216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1140C406-9952-F602-B9A1-016C8ECEC5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016" y="3664682"/>
            <a:ext cx="1721167" cy="2272357"/>
          </a:xfrm>
          <a:prstGeom prst="rect">
            <a:avLst/>
          </a:prstGeom>
        </p:spPr>
      </p:pic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309B5652-820A-E296-2171-38E920188E5D}"/>
              </a:ext>
            </a:extLst>
          </p:cNvPr>
          <p:cNvSpPr/>
          <p:nvPr/>
        </p:nvSpPr>
        <p:spPr>
          <a:xfrm>
            <a:off x="7213476" y="1153551"/>
            <a:ext cx="4629329" cy="1536383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ABDCA6B5-35DB-EF61-3F97-EDAF0AA52EF6}"/>
              </a:ext>
            </a:extLst>
          </p:cNvPr>
          <p:cNvSpPr/>
          <p:nvPr/>
        </p:nvSpPr>
        <p:spPr>
          <a:xfrm>
            <a:off x="4877067" y="3449868"/>
            <a:ext cx="3849431" cy="2897766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8F95E73-785F-2B43-ECB6-1D976EF8F108}"/>
              </a:ext>
            </a:extLst>
          </p:cNvPr>
          <p:cNvCxnSpPr>
            <a:cxnSpLocks/>
          </p:cNvCxnSpPr>
          <p:nvPr/>
        </p:nvCxnSpPr>
        <p:spPr>
          <a:xfrm flipH="1">
            <a:off x="3452610" y="4734121"/>
            <a:ext cx="133246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841AA976-B572-9E29-C359-0A8F6438DA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637" y="3635713"/>
            <a:ext cx="2430452" cy="2430452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A6878548-0733-8CCE-8A81-F5F423A3D27D}"/>
              </a:ext>
            </a:extLst>
          </p:cNvPr>
          <p:cNvSpPr txBox="1"/>
          <p:nvPr/>
        </p:nvSpPr>
        <p:spPr>
          <a:xfrm>
            <a:off x="2604852" y="220290"/>
            <a:ext cx="58555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</a:rPr>
              <a:t>WORK - FLOW</a:t>
            </a:r>
            <a:endParaRPr lang="en-IN" sz="32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396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E3E15710-3FA4-4828-A90F-D11871CBE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771" y="0"/>
            <a:ext cx="1476229" cy="1153551"/>
          </a:xfrm>
          <a:prstGeom prst="rect">
            <a:avLst/>
          </a:prstGeom>
          <a:noFill/>
          <a:effectLst>
            <a:glow rad="190500">
              <a:schemeClr val="accent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A3D450D-87E0-120A-228C-24AB5608BF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975" y="-671578"/>
            <a:ext cx="2114550" cy="25412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WhatsApp Video 2024-03-02 at 9.57.40 AM">
            <a:hlinkClick r:id="" action="ppaction://media"/>
            <a:extLst>
              <a:ext uri="{FF2B5EF4-FFF2-40B4-BE49-F238E27FC236}">
                <a16:creationId xmlns:a16="http://schemas.microsoft.com/office/drawing/2014/main" id="{0466F035-FB37-7AFA-3366-88C327DBBB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" y="1153550"/>
            <a:ext cx="12191999" cy="57044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AF8F99-C479-10CC-4200-42801AEE5E82}"/>
              </a:ext>
            </a:extLst>
          </p:cNvPr>
          <p:cNvSpPr txBox="1"/>
          <p:nvPr/>
        </p:nvSpPr>
        <p:spPr>
          <a:xfrm>
            <a:off x="1415295" y="457005"/>
            <a:ext cx="9361409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</a:rPr>
              <a:t>ADDITION &amp; DELETION OF TASK &amp; CATEGORY</a:t>
            </a:r>
            <a:endParaRPr lang="en-IN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5618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B1E07-93D5-E973-41B1-54F9E2C1AE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A45EF83-8E8B-38C3-4FA2-DE0947992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771" y="-1"/>
            <a:ext cx="1476229" cy="1153551"/>
          </a:xfrm>
          <a:prstGeom prst="rect">
            <a:avLst/>
          </a:prstGeom>
          <a:noFill/>
          <a:effectLst>
            <a:glow rad="190500">
              <a:schemeClr val="accent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D3285A-A545-D6DE-F602-6808E9127C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975" y="-671578"/>
            <a:ext cx="2114550" cy="25412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HTS2">
            <a:hlinkClick r:id="" action="ppaction://media"/>
            <a:extLst>
              <a:ext uri="{FF2B5EF4-FFF2-40B4-BE49-F238E27FC236}">
                <a16:creationId xmlns:a16="http://schemas.microsoft.com/office/drawing/2014/main" id="{88D64818-0F31-FBCF-92C6-127630F9DD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296140"/>
            <a:ext cx="12192000" cy="55618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66A933-0D45-C14E-AAE1-79B4057F7490}"/>
              </a:ext>
            </a:extLst>
          </p:cNvPr>
          <p:cNvSpPr txBox="1"/>
          <p:nvPr/>
        </p:nvSpPr>
        <p:spPr>
          <a:xfrm>
            <a:off x="1586665" y="424626"/>
            <a:ext cx="9216819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</a:rPr>
              <a:t>EDITABLE TASK , CATEGORY &amp; DESCRIPTION</a:t>
            </a:r>
            <a:endParaRPr lang="en-IN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49129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B52A7-D338-A32B-C309-0CB84A6B7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BD892EC5-66CB-2738-F5C6-A5C6C195D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771" y="-1"/>
            <a:ext cx="1476229" cy="1153551"/>
          </a:xfrm>
          <a:prstGeom prst="rect">
            <a:avLst/>
          </a:prstGeom>
          <a:noFill/>
          <a:effectLst>
            <a:glow rad="190500">
              <a:schemeClr val="accent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3DF828B-D8F5-C280-85DD-4CF37AD3B7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975" y="-671578"/>
            <a:ext cx="2114550" cy="25412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74CEEA-AA4F-D8B2-CEDC-521CE16E6EA4}"/>
              </a:ext>
            </a:extLst>
          </p:cNvPr>
          <p:cNvSpPr txBox="1"/>
          <p:nvPr/>
        </p:nvSpPr>
        <p:spPr>
          <a:xfrm>
            <a:off x="8143043" y="6488668"/>
            <a:ext cx="63786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1" i="1" dirty="0">
                <a:ln/>
                <a:solidFill>
                  <a:schemeClr val="tx1">
                    <a:lumMod val="85000"/>
                    <a:lumOff val="15000"/>
                  </a:schemeClr>
                </a:solidFill>
              </a:rPr>
              <a:t>THANK YOU…</a:t>
            </a:r>
          </a:p>
        </p:txBody>
      </p:sp>
      <p:pic>
        <p:nvPicPr>
          <p:cNvPr id="6" name="HTS3">
            <a:hlinkClick r:id="" action="ppaction://media"/>
            <a:extLst>
              <a:ext uri="{FF2B5EF4-FFF2-40B4-BE49-F238E27FC236}">
                <a16:creationId xmlns:a16="http://schemas.microsoft.com/office/drawing/2014/main" id="{CFBD0A35-FC47-E5EF-B596-9652822DCE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153550"/>
            <a:ext cx="12192000" cy="57044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1405DBB-2FB5-36A9-7EC3-F275437D9836}"/>
              </a:ext>
            </a:extLst>
          </p:cNvPr>
          <p:cNvSpPr txBox="1"/>
          <p:nvPr/>
        </p:nvSpPr>
        <p:spPr>
          <a:xfrm>
            <a:off x="2812582" y="353331"/>
            <a:ext cx="641380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rial Black" panose="020B0A04020102020204" pitchFamily="34" charset="0"/>
                <a:cs typeface="Arial" panose="020B0604020202020204" pitchFamily="34" charset="0"/>
              </a:rPr>
              <a:t>DRAG &amp; DROP FUNCTIONALITY</a:t>
            </a:r>
            <a:endParaRPr lang="en-IN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glow rad="101600">
                  <a:schemeClr val="accent5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  <a:latin typeface="Arial Black" panose="020B0A040201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5365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8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184</Words>
  <Application>Microsoft Office PowerPoint</Application>
  <PresentationFormat>Widescreen</PresentationFormat>
  <Paragraphs>26</Paragraphs>
  <Slides>10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Google Sans</vt:lpstr>
      <vt:lpstr>Rage Italic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Nikunj Bhatt</dc:creator>
  <cp:lastModifiedBy>krupa nirmal</cp:lastModifiedBy>
  <cp:revision>14</cp:revision>
  <dcterms:created xsi:type="dcterms:W3CDTF">2024-03-01T05:01:29Z</dcterms:created>
  <dcterms:modified xsi:type="dcterms:W3CDTF">2024-03-02T05:31:09Z</dcterms:modified>
</cp:coreProperties>
</file>

<file path=docProps/thumbnail.jpeg>
</file>